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7" r:id="rId2"/>
    <p:sldId id="278" r:id="rId3"/>
    <p:sldId id="304" r:id="rId4"/>
    <p:sldId id="280" r:id="rId5"/>
    <p:sldId id="286" r:id="rId6"/>
    <p:sldId id="298" r:id="rId7"/>
    <p:sldId id="329" r:id="rId8"/>
    <p:sldId id="330" r:id="rId9"/>
    <p:sldId id="305" r:id="rId10"/>
    <p:sldId id="324" r:id="rId11"/>
    <p:sldId id="325" r:id="rId12"/>
    <p:sldId id="285" r:id="rId13"/>
    <p:sldId id="297" r:id="rId14"/>
    <p:sldId id="299" r:id="rId15"/>
    <p:sldId id="300" r:id="rId16"/>
    <p:sldId id="301" r:id="rId17"/>
    <p:sldId id="256" r:id="rId18"/>
    <p:sldId id="303" r:id="rId19"/>
    <p:sldId id="302" r:id="rId20"/>
    <p:sldId id="326" r:id="rId21"/>
    <p:sldId id="307" r:id="rId22"/>
    <p:sldId id="308" r:id="rId23"/>
    <p:sldId id="268" r:id="rId24"/>
    <p:sldId id="269" r:id="rId25"/>
    <p:sldId id="264" r:id="rId26"/>
    <p:sldId id="292" r:id="rId27"/>
    <p:sldId id="293" r:id="rId28"/>
    <p:sldId id="306" r:id="rId29"/>
    <p:sldId id="310" r:id="rId30"/>
    <p:sldId id="309" r:id="rId31"/>
    <p:sldId id="312" r:id="rId32"/>
    <p:sldId id="279" r:id="rId33"/>
    <p:sldId id="270" r:id="rId34"/>
    <p:sldId id="294" r:id="rId35"/>
    <p:sldId id="316" r:id="rId36"/>
    <p:sldId id="321" r:id="rId37"/>
    <p:sldId id="314" r:id="rId38"/>
    <p:sldId id="315" r:id="rId39"/>
    <p:sldId id="317" r:id="rId40"/>
    <p:sldId id="323" r:id="rId41"/>
    <p:sldId id="313" r:id="rId42"/>
    <p:sldId id="296" r:id="rId43"/>
    <p:sldId id="318" r:id="rId44"/>
    <p:sldId id="263" r:id="rId45"/>
    <p:sldId id="322" r:id="rId46"/>
    <p:sldId id="320" r:id="rId47"/>
    <p:sldId id="327" r:id="rId48"/>
    <p:sldId id="289" r:id="rId49"/>
    <p:sldId id="290" r:id="rId50"/>
    <p:sldId id="328" r:id="rId51"/>
    <p:sldId id="275" r:id="rId52"/>
    <p:sldId id="258" r:id="rId53"/>
    <p:sldId id="319" r:id="rId54"/>
    <p:sldId id="273" r:id="rId55"/>
    <p:sldId id="281" r:id="rId56"/>
    <p:sldId id="295" r:id="rId57"/>
    <p:sldId id="288" r:id="rId58"/>
    <p:sldId id="262" r:id="rId59"/>
    <p:sldId id="287" r:id="rId60"/>
    <p:sldId id="272" r:id="rId61"/>
    <p:sldId id="283" r:id="rId62"/>
    <p:sldId id="277" r:id="rId63"/>
    <p:sldId id="274" r:id="rId64"/>
    <p:sldId id="276" r:id="rId65"/>
    <p:sldId id="271" r:id="rId66"/>
    <p:sldId id="260" r:id="rId67"/>
    <p:sldId id="267" r:id="rId68"/>
    <p:sldId id="282" r:id="rId69"/>
    <p:sldId id="284" r:id="rId70"/>
    <p:sldId id="261" r:id="rId71"/>
    <p:sldId id="265" r:id="rId72"/>
    <p:sldId id="266" r:id="rId73"/>
    <p:sldId id="25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99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017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設計是讓別人看得舒服，能夠掌握資訊。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0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links.asp" TargetMode="External"/><Relationship Id="rId4" Type="http://schemas.openxmlformats.org/officeDocument/2006/relationships/hyperlink" Target="https://www.w3schools.com/html/html_styles.as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F65F3-B30A-4536-A5C6-6885F87C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HTML5?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EC0DD0-A90E-4593-9035-E1F09AB5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/>
              <a:t>html</a:t>
            </a:r>
            <a:r>
              <a:rPr lang="zh-TW" altLang="en-US" i="0" dirty="0"/>
              <a:t>的第五個版本</a:t>
            </a:r>
          </a:p>
        </p:txBody>
      </p:sp>
    </p:spTree>
    <p:extLst>
      <p:ext uri="{BB962C8B-B14F-4D97-AF65-F5344CB8AC3E}">
        <p14:creationId xmlns:p14="http://schemas.microsoft.com/office/powerpoint/2010/main" val="3598039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提供資訊</a:t>
            </a:r>
          </a:p>
        </p:txBody>
      </p:sp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EF1E7-933E-46BF-8C51-C9AC9509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206EFF-EDEB-496C-B5A3-99D7B4A4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079891"/>
          </a:xfrm>
        </p:spPr>
        <p:txBody>
          <a:bodyPr/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更舒服、清楚理解</a:t>
            </a:r>
            <a:r>
              <a:rPr lang="zh-TW" altLang="en-US" dirty="0">
                <a:solidFill>
                  <a:srgbClr val="292929"/>
                </a:solidFill>
                <a:latin typeface="charter"/>
              </a:rPr>
              <a:t>資訊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F3C002-8783-4493-A543-FC89601E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64" y="0"/>
            <a:ext cx="506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3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EBFE1-4A87-409F-ADA2-36C83AED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長相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D06FA-08B2-4B27-B55C-210B374A8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002"/>
            <a:ext cx="9601200" cy="4678532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巢狀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&lt;section&gt;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&lt;header&gt;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&lt;a href="#" &gt;&lt;</a:t>
            </a:r>
            <a:r>
              <a:rPr lang="en-US" altLang="zh-TW" sz="2500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src="images/logo.png" class="logo"&gt;&lt;/a&gt;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href="#"&gt;Home&lt;/a&gt;&lt;/li&gt;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href="#"&gt;Menu&lt;/a&gt;&lt;/li&gt;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href="#"&gt;What's New&lt;/a&gt;&lt;/li&gt;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href="#"&gt;Contact&lt;/a&gt;&lt;/li&gt;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&lt;/header&gt;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&lt;/section&gt;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37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8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8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8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8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8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建立一個</a:t>
            </a:r>
            <a:r>
              <a:rPr lang="en-US" altLang="zh-TW" dirty="0"/>
              <a:t>HTML</a:t>
            </a:r>
            <a:r>
              <a:rPr lang="zh-TW" altLang="en-US" dirty="0"/>
              <a:t>檔案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77" y="4092273"/>
            <a:ext cx="5144425" cy="94183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&lt;h1&gt; hello world&lt;/h1&gt;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538477" y="3335987"/>
            <a:ext cx="5338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7044331" y="2875534"/>
            <a:ext cx="47845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533840"/>
            <a:ext cx="78157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index.html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1"/>
            <a:ext cx="6313450" cy="75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9256" y="4597669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573749" y="462911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1798320" y="2171700"/>
            <a:ext cx="9022080" cy="423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 html&gt;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告訴瀏覽器這是一個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，要用的定義解讀網頁</a:t>
            </a:r>
            <a:endParaRPr lang="en-US" altLang="zh-TW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JS…)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，不會出現在網頁上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altLang="zh-TW" i="0" dirty="0">
                <a:solidFill>
                  <a:srgbClr val="89DDFF"/>
                </a:solidFill>
                <a:latin typeface="Consolas" panose="020B0609020204030204" pitchFamily="49" charset="0"/>
              </a:rPr>
              <a:t>  </a:t>
            </a:r>
            <a:r>
              <a:rPr lang="en-US" altLang="zh-TW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&lt;title&gt;Starbucks&lt;/title&gt; (</a:t>
            </a:r>
            <a:r>
              <a:rPr lang="zh-TW" altLang="en-US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網頁標題</a:t>
            </a:r>
            <a:r>
              <a:rPr lang="en-US" altLang="zh-TW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 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altLang="zh-TW" i="0" dirty="0">
                <a:solidFill>
                  <a:srgbClr val="89DDFF"/>
                </a:solidFill>
                <a:latin typeface="Consolas" panose="020B0609020204030204" pitchFamily="49" charset="0"/>
              </a:rPr>
              <a:t>   </a:t>
            </a:r>
            <a:r>
              <a:rPr lang="en-US" altLang="zh-TW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&lt;h1&gt;hello world&lt;/h1&gt;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66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11328401" cy="4784232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r>
              <a:rPr lang="zh-TW" altLang="en-US" b="1" dirty="0"/>
              <a:t>裡面可以放什麼</a:t>
            </a:r>
            <a:r>
              <a:rPr lang="en-US" altLang="zh-TW" b="1" dirty="0"/>
              <a:t>?</a:t>
            </a:r>
          </a:p>
          <a:p>
            <a:pPr lvl="1"/>
            <a:r>
              <a:rPr lang="en-US" altLang="zh-TW" i="0" dirty="0">
                <a:hlinkClick r:id="rId4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4"/>
              </a:rPr>
              <a:t></a:t>
            </a:r>
            <a:r>
              <a:rPr lang="en-US" altLang="zh-TW" i="0" dirty="0">
                <a:hlinkClick r:id="rId4"/>
              </a:rPr>
              <a:t> CSS</a:t>
            </a:r>
            <a:r>
              <a:rPr lang="zh-TW" altLang="en-US" i="0" dirty="0">
                <a:hlinkClick r:id="rId4"/>
              </a:rPr>
              <a:t>樣式</a:t>
            </a:r>
            <a:endParaRPr lang="en-US" altLang="zh-TW" i="0" dirty="0"/>
          </a:p>
          <a:p>
            <a:pPr lvl="1"/>
            <a:r>
              <a:rPr lang="en-US" altLang="zh-TW" i="0" dirty="0">
                <a:hlinkClick r:id="rId5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pPr lvl="1"/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pPr lvl="1"/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530352" lvl="1" indent="0">
              <a:buNone/>
            </a:pPr>
            <a:endParaRPr lang="en-US" altLang="zh-TW" i="0" dirty="0"/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F8E3B-B1E7-4F37-84D2-34AA2776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D0212F-110E-45E5-9F50-384044CC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4413738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&lt;body&gt;</a:t>
            </a:r>
          </a:p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&lt;head&gt;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&lt;a&gt;</a:t>
            </a:r>
          </a:p>
          <a:p>
            <a:r>
              <a:rPr lang="en-US" altLang="zh-TW" dirty="0"/>
              <a:t>&lt;ul&gt;</a:t>
            </a:r>
            <a:r>
              <a:rPr lang="zh-TW" altLang="en-US" dirty="0"/>
              <a:t>、</a:t>
            </a:r>
            <a:r>
              <a:rPr lang="en-US" altLang="zh-TW" dirty="0"/>
              <a:t>&lt;li&gt;</a:t>
            </a:r>
          </a:p>
          <a:p>
            <a:r>
              <a:rPr lang="en-US" altLang="zh-TW" dirty="0"/>
              <a:t>&lt;div&gt;</a:t>
            </a:r>
          </a:p>
          <a:p>
            <a:r>
              <a:rPr lang="en-US" altLang="zh-TW" dirty="0"/>
              <a:t>&lt;header&gt;</a:t>
            </a:r>
          </a:p>
          <a:p>
            <a:r>
              <a:rPr lang="en-US" altLang="zh-TW" dirty="0"/>
              <a:t>&lt;section&gt;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9616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 fontScale="92500"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&lt;div&gt;</a:t>
            </a: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832338"/>
          </a:xfrm>
        </p:spPr>
        <p:txBody>
          <a:bodyPr/>
          <a:lstStyle/>
          <a:p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頁首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&lt;header&gt;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、頁尾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&lt;footer&gt;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3"/>
              </a:rPr>
              <a:t>亂文</a:t>
            </a:r>
            <a:endParaRPr lang="en-US" altLang="zh-TW" dirty="0"/>
          </a:p>
          <a:p>
            <a:r>
              <a:rPr lang="zh-TW" altLang="en-US" dirty="0"/>
              <a:t>可以用</a:t>
            </a:r>
            <a:r>
              <a:rPr lang="en-US" altLang="zh-TW" dirty="0"/>
              <a:t>div</a:t>
            </a:r>
            <a:r>
              <a:rPr lang="zh-TW" altLang="en-US" dirty="0"/>
              <a:t>代替</a:t>
            </a:r>
          </a:p>
        </p:txBody>
      </p:sp>
    </p:spTree>
    <p:extLst>
      <p:ext uri="{BB962C8B-B14F-4D97-AF65-F5344CB8AC3E}">
        <p14:creationId xmlns:p14="http://schemas.microsoft.com/office/powerpoint/2010/main" val="182924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26ADA-6250-4E33-A850-2DC233B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1301360"/>
            <a:ext cx="9987379" cy="2852737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r>
              <a:rPr lang="zh-TW" altLang="en-US" dirty="0"/>
              <a:t> </a:t>
            </a:r>
            <a:r>
              <a:rPr lang="en-US" altLang="zh-TW" dirty="0"/>
              <a:t>JS</a:t>
            </a:r>
            <a:r>
              <a:rPr lang="zh-TW" altLang="en-US" dirty="0"/>
              <a:t>的關係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31F6BB-1D6F-42E9-BAD3-10C07EDDE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27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文章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&lt;article&gt;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、小節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&lt;section&gt;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dirty="0">
                <a:hlinkClick r:id="rId3"/>
              </a:rPr>
              <a:t>亂文</a:t>
            </a:r>
            <a:r>
              <a:rPr lang="zh-TW" altLang="en-US" dirty="0"/>
              <a:t> </a:t>
            </a:r>
            <a:r>
              <a:rPr lang="en-US" altLang="zh-TW" dirty="0" err="1"/>
              <a:t>lipsum</a:t>
            </a:r>
            <a:endParaRPr lang="en-US" altLang="zh-TW" dirty="0"/>
          </a:p>
          <a:p>
            <a:r>
              <a:rPr lang="zh-TW" altLang="en-US" dirty="0"/>
              <a:t>也可以用 </a:t>
            </a:r>
            <a:r>
              <a:rPr lang="en-US" altLang="zh-TW" dirty="0"/>
              <a:t>div </a:t>
            </a:r>
            <a:r>
              <a:rPr lang="zh-TW" altLang="en-US" dirty="0"/>
              <a:t>來替代</a:t>
            </a: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試著換文字的顏色 </a:t>
            </a:r>
            <a:r>
              <a:rPr lang="en-US" altLang="zh-TW" dirty="0"/>
              <a:t>(inline style)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修改字體樣式、顏色、網頁背景、甚至是華麗的動畫與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效果、讓你增添設計感的工具。</a:t>
            </a: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mystyle.css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/>
              <a:t>html</a:t>
            </a:r>
            <a:r>
              <a:rPr lang="zh-TW" altLang="en-US" dirty="0"/>
              <a:t>標籤套上</a:t>
            </a:r>
            <a:r>
              <a:rPr lang="en-US" altLang="zh-TW" dirty="0" err="1"/>
              <a:t>css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4B978-6108-4B8A-B17B-EB22EB4E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由一個一個盒子組成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838775-08EB-4F02-97DE-19BA88EC3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75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絕對路徑 </a:t>
            </a:r>
            <a:r>
              <a:rPr lang="en-US" altLang="zh-TW" dirty="0"/>
              <a:t>VS</a:t>
            </a:r>
            <a:r>
              <a:rPr lang="zh-TW" altLang="en-US" dirty="0"/>
              <a:t> 相對路徑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2255B-0E94-47F6-A2C5-B47DB4A1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1720"/>
          </a:xfrm>
        </p:spPr>
        <p:txBody>
          <a:bodyPr>
            <a:normAutofit/>
          </a:bodyPr>
          <a:lstStyle/>
          <a:p>
            <a:r>
              <a:rPr lang="en-US" altLang="zh-TW" dirty="0"/>
              <a:t>HTML5-</a:t>
            </a:r>
            <a:r>
              <a:rPr lang="en-US" altLang="zh-TW" sz="2800" i="0" dirty="0"/>
              <a:t>html</a:t>
            </a:r>
            <a:r>
              <a:rPr lang="zh-TW" altLang="en-US" sz="2800" i="0" dirty="0"/>
              <a:t>的第五個版本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AB455-8699-499A-89FC-2E97914D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40"/>
            <a:ext cx="10312400" cy="51104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2434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2AEF6-3CEB-44E9-9DAA-E972F0E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長相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B19393-90F6-4AE7-B2FA-81E90044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</a:p>
          <a:p>
            <a:r>
              <a:rPr lang="en-US" altLang="zh-TW" dirty="0"/>
              <a:t>.logo</a:t>
            </a:r>
          </a:p>
          <a:p>
            <a:r>
              <a:rPr lang="zh-TW" altLang="en-US" dirty="0"/>
              <a:t>依照</a:t>
            </a:r>
            <a:r>
              <a:rPr lang="en-US" altLang="zh-TW" dirty="0"/>
              <a:t>html</a:t>
            </a:r>
            <a:r>
              <a:rPr lang="zh-TW" altLang="en-US" dirty="0"/>
              <a:t>裡面所寫的</a:t>
            </a:r>
            <a:r>
              <a:rPr lang="en-US" altLang="zh-TW" dirty="0" err="1"/>
              <a:t>css</a:t>
            </a:r>
            <a:r>
              <a:rPr lang="en-US" altLang="zh-TW" dirty="0"/>
              <a:t> name</a:t>
            </a:r>
          </a:p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header ul</a:t>
            </a:r>
            <a:r>
              <a:rPr lang="zh-TW" alt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zh-TW" alt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ul</a:t>
            </a:r>
          </a:p>
        </p:txBody>
      </p:sp>
    </p:spTree>
    <p:extLst>
      <p:ext uri="{BB962C8B-B14F-4D97-AF65-F5344CB8AC3E}">
        <p14:creationId xmlns:p14="http://schemas.microsoft.com/office/powerpoint/2010/main" val="851827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A151B-4C83-4CB4-89F1-A0B0B7D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padding VS margin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E8031-8CE5-4A64-BF9A-98816FED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3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block vs inline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vs inline-block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做出一個簡單的網頁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2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Words>3536</Words>
  <Application>Microsoft Office PowerPoint</Application>
  <PresentationFormat>寬螢幕</PresentationFormat>
  <Paragraphs>421</Paragraphs>
  <Slides>73</Slides>
  <Notes>26</Notes>
  <HiddenSlides>7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5" baseType="lpstr">
      <vt:lpstr>charter</vt:lpstr>
      <vt:lpstr>Helvetica Neue</vt:lpstr>
      <vt:lpstr>Lato</vt:lpstr>
      <vt:lpstr>Noto Sans TC</vt:lpstr>
      <vt:lpstr>poppins</vt:lpstr>
      <vt:lpstr>Microsoft JhengHei</vt:lpstr>
      <vt:lpstr>Arial</vt:lpstr>
      <vt:lpstr>Bahnschrift Condensed</vt:lpstr>
      <vt:lpstr>Calibri</vt:lpstr>
      <vt:lpstr>Consolas</vt:lpstr>
      <vt:lpstr>Franklin Gothic Book</vt:lpstr>
      <vt:lpstr>裁剪</vt:lpstr>
      <vt:lpstr>什麼是HTML5?</vt:lpstr>
      <vt:lpstr>長相</vt:lpstr>
      <vt:lpstr>Html架構-標籤(tag)</vt:lpstr>
      <vt:lpstr>HTML CSS JS的關係</vt:lpstr>
      <vt:lpstr>由一個一個盒子組成</vt:lpstr>
      <vt:lpstr>網頁設計</vt:lpstr>
      <vt:lpstr>內容</vt:lpstr>
      <vt:lpstr>PowerPoint 簡報</vt:lpstr>
      <vt:lpstr>為什麼要有網頁/設計</vt:lpstr>
      <vt:lpstr>網頁</vt:lpstr>
      <vt:lpstr>設計</vt:lpstr>
      <vt:lpstr>什麼是網頁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建立一個HTML檔案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標籤</vt:lpstr>
      <vt:lpstr>HTML標籤</vt:lpstr>
      <vt:lpstr>不是已經是.html檔嗎? 為什麼還要寫宣告? </vt:lpstr>
      <vt:lpstr>典型主體架構</vt:lpstr>
      <vt:lpstr>PowerPoint 簡報</vt:lpstr>
      <vt:lpstr>區塊容器&lt;div&gt;</vt:lpstr>
      <vt:lpstr>頁首&lt;header&gt;、頁尾&lt;footer&gt;</vt:lpstr>
      <vt:lpstr>照片&lt;img&gt;、超連結&lt;a&gt;</vt:lpstr>
      <vt:lpstr>&lt;ul&gt;、&lt;li&gt;</vt:lpstr>
      <vt:lpstr>文章&lt;article&gt;、小節&lt;section&gt;、段落&lt;p&gt;</vt:lpstr>
      <vt:lpstr>試著換文字的顏色 (inline style)</vt:lpstr>
      <vt:lpstr>把style獨立出來</vt:lpstr>
      <vt:lpstr>CSS</vt:lpstr>
      <vt:lpstr>CSS（Cascading Style Sheets）</vt:lpstr>
      <vt:lpstr>CSS有三種呈現方式</vt:lpstr>
      <vt:lpstr>如何讓html標籤套上css?</vt:lpstr>
      <vt:lpstr>PowerPoint 簡報</vt:lpstr>
      <vt:lpstr>PowerPoint 簡報</vt:lpstr>
      <vt:lpstr>HTML5 :html第五代</vt:lpstr>
      <vt:lpstr>網頁的X.Y軸</vt:lpstr>
      <vt:lpstr>絕對路徑 VS 相對路徑</vt:lpstr>
      <vt:lpstr>HTML5-html的第五個版本</vt:lpstr>
      <vt:lpstr>將css檔案連結至html</vt:lpstr>
      <vt:lpstr>長相</vt:lpstr>
      <vt:lpstr>color</vt:lpstr>
      <vt:lpstr>Px vs %</vt:lpstr>
      <vt:lpstr>padding VS margin</vt:lpstr>
      <vt:lpstr>練習</vt:lpstr>
      <vt:lpstr> display: flex;</vt:lpstr>
      <vt:lpstr>練習</vt:lpstr>
      <vt:lpstr>display: block vs inline vs inline-block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104</cp:revision>
  <dcterms:created xsi:type="dcterms:W3CDTF">2021-03-24T13:55:33Z</dcterms:created>
  <dcterms:modified xsi:type="dcterms:W3CDTF">2021-04-20T12:35:16Z</dcterms:modified>
</cp:coreProperties>
</file>